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0691813" cy="7559675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7B1"/>
    <a:srgbClr val="FFFFFF"/>
    <a:srgbClr val="2683C6"/>
    <a:srgbClr val="42BA97"/>
    <a:srgbClr val="0070C0"/>
    <a:srgbClr val="E7F1FA"/>
    <a:srgbClr val="CDD9EA"/>
    <a:srgbClr val="E8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92" y="102"/>
      </p:cViewPr>
      <p:guideLst>
        <p:guide orient="horz" pos="2426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2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0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7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3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8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8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7058B65-7CE0-4D60-A5DC-FEA8F6907FE6}"/>
              </a:ext>
            </a:extLst>
          </p:cNvPr>
          <p:cNvGrpSpPr/>
          <p:nvPr/>
        </p:nvGrpSpPr>
        <p:grpSpPr>
          <a:xfrm>
            <a:off x="0" y="0"/>
            <a:ext cx="10691814" cy="7563016"/>
            <a:chOff x="0" y="-163"/>
            <a:chExt cx="10691813" cy="756301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E85779F-EE74-4BD7-854C-612D76B07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5400000">
              <a:off x="-1108426" y="1108428"/>
              <a:ext cx="7562851" cy="5346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37B9C3F-4F5E-478F-B25E-070C86BDC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16200000" flipH="1">
              <a:off x="4237386" y="1108428"/>
              <a:ext cx="7562851" cy="5346000"/>
            </a:xfrm>
            <a:prstGeom prst="rect">
              <a:avLst/>
            </a:prstGeom>
          </p:spPr>
        </p:pic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3A3E750-0D85-429A-A8F4-D51E4C410C3F}"/>
                </a:ext>
              </a:extLst>
            </p:cNvPr>
            <p:cNvCxnSpPr/>
            <p:nvPr/>
          </p:nvCxnSpPr>
          <p:spPr>
            <a:xfrm>
              <a:off x="10691813" y="-163"/>
              <a:ext cx="0" cy="756000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181351" y="6229515"/>
            <a:ext cx="29265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Manzil</a:t>
            </a:r>
            <a:r>
              <a:rPr lang="uz-Cyrl-UZ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sh. </a:t>
            </a: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ko‘chasi</a:t>
            </a:r>
            <a:r>
              <a:rPr lang="en-US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86-uy</a:t>
            </a:r>
            <a:endParaRPr lang="ru-RU" sz="1600" dirty="0">
              <a:solidFill>
                <a:srgbClr val="4367B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34026" y="2102328"/>
            <a:ext cx="4876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“MA’RIFAT ULASHIB”</a:t>
            </a:r>
            <a:endParaRPr lang="ru-RU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LOYIHASI DOIRASIDA IJODIY UCHRASHUV</a:t>
            </a:r>
            <a:endParaRPr lang="ru-RU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3526" y="6890525"/>
            <a:ext cx="159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en-US" sz="1200" b="1" dirty="0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FARG‘ONA</a:t>
            </a:r>
            <a:endParaRPr lang="uz-Cyrl-UZ" sz="1200" b="1" dirty="0">
              <a:solidFill>
                <a:srgbClr val="4367B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uz-Cyrl-UZ" sz="1200" b="1" dirty="0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en-US" sz="1200" b="1" dirty="0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 err="1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</a:t>
            </a:r>
            <a:endParaRPr lang="ru-RU" sz="1200" dirty="0">
              <a:solidFill>
                <a:srgbClr val="4367B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793148" y="3979516"/>
            <a:ext cx="0" cy="4500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>
          <a:xfrm rot="16200000" flipH="1">
            <a:off x="8018859" y="529464"/>
            <a:ext cx="0" cy="45000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 rot="16200000" flipH="1">
            <a:off x="8018859" y="-187683"/>
            <a:ext cx="0" cy="45000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C2C85D-D198-445B-8EB4-F5E07EA9CCC1}"/>
              </a:ext>
            </a:extLst>
          </p:cNvPr>
          <p:cNvSpPr txBox="1"/>
          <p:nvPr/>
        </p:nvSpPr>
        <p:spPr>
          <a:xfrm>
            <a:off x="5649360" y="5296953"/>
            <a:ext cx="464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UCHRASHUV DASTURI</a:t>
            </a:r>
            <a:endParaRPr lang="uz-Cyrl-UZ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53" y="217461"/>
            <a:ext cx="1060466" cy="11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35" y="3254748"/>
            <a:ext cx="4062758" cy="1522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72FB0F-20F0-498E-9E16-6C8E0A91AD3F}"/>
              </a:ext>
            </a:extLst>
          </p:cNvPr>
          <p:cNvSpPr txBox="1"/>
          <p:nvPr/>
        </p:nvSpPr>
        <p:spPr>
          <a:xfrm>
            <a:off x="5695748" y="4940394"/>
            <a:ext cx="464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politexnika</a:t>
            </a: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endParaRPr lang="uz-Cyrl-UZ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41D049-F4AD-4DF2-8957-26C075650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48" y="70448"/>
            <a:ext cx="1366811" cy="1564392"/>
          </a:xfrm>
          <a:prstGeom prst="rect">
            <a:avLst/>
          </a:prstGeom>
        </p:spPr>
      </p:pic>
      <p:pic>
        <p:nvPicPr>
          <p:cNvPr id="17" name="Picture 4" descr="Oyina">
            <a:extLst>
              <a:ext uri="{FF2B5EF4-FFF2-40B4-BE49-F238E27FC236}">
                <a16:creationId xmlns:a16="http://schemas.microsoft.com/office/drawing/2014/main" id="{E9E10540-B4D6-445A-A718-7C120F2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28" y="285584"/>
            <a:ext cx="1238463" cy="10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C38ABC-0044-4777-9127-E35824AC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97302"/>
            <a:ext cx="1361985" cy="1155812"/>
          </a:xfrm>
          <a:prstGeom prst="rect">
            <a:avLst/>
          </a:prstGeom>
        </p:spPr>
      </p:pic>
      <p:pic>
        <p:nvPicPr>
          <p:cNvPr id="19" name="Picture 16" descr="april 23 calendar reminder. 23th april daily calendar icon template.  Calendar 23th april icon Design template. Vector illustration 11059401  Vector Art at Vecteezy">
            <a:extLst>
              <a:ext uri="{FF2B5EF4-FFF2-40B4-BE49-F238E27FC236}">
                <a16:creationId xmlns:a16="http://schemas.microsoft.com/office/drawing/2014/main" id="{9250C8AA-DCDA-42B2-B477-3BF0B0992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23504" r="29184" b="20525"/>
          <a:stretch/>
        </p:blipFill>
        <p:spPr bwMode="auto">
          <a:xfrm>
            <a:off x="9505683" y="6229516"/>
            <a:ext cx="1089110" cy="10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9D4974-89ED-4E9D-96F4-34030E051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3" y="4283612"/>
            <a:ext cx="3367088" cy="18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-1" y="0"/>
            <a:ext cx="10691813" cy="7563016"/>
            <a:chOff x="0" y="-163"/>
            <a:chExt cx="10691813" cy="7563016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5400000">
              <a:off x="-1108426" y="1108428"/>
              <a:ext cx="7562851" cy="5346000"/>
            </a:xfrm>
            <a:prstGeom prst="rect">
              <a:avLst/>
            </a:prstGeom>
          </p:spPr>
        </p:pic>
        <p:cxnSp>
          <p:nvCxnSpPr>
            <p:cNvPr id="59" name="Прямая соединительная линия 58"/>
            <p:cNvCxnSpPr/>
            <p:nvPr/>
          </p:nvCxnSpPr>
          <p:spPr>
            <a:xfrm>
              <a:off x="10691813" y="-163"/>
              <a:ext cx="0" cy="756000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16200000" flipH="1">
              <a:off x="4237386" y="1108428"/>
              <a:ext cx="7562851" cy="5346000"/>
            </a:xfrm>
            <a:prstGeom prst="rect">
              <a:avLst/>
            </a:prstGeom>
          </p:spPr>
        </p:pic>
      </p:grpSp>
      <p:sp>
        <p:nvSpPr>
          <p:cNvPr id="55" name="Прямоугольник 54"/>
          <p:cNvSpPr/>
          <p:nvPr/>
        </p:nvSpPr>
        <p:spPr>
          <a:xfrm>
            <a:off x="437373" y="235519"/>
            <a:ext cx="4897934" cy="369332"/>
          </a:xfrm>
          <a:prstGeom prst="rect">
            <a:avLst/>
          </a:prstGeom>
          <a:solidFill>
            <a:srgbClr val="4367B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TADBIR DASTURI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97EF6C6-C98A-45DE-8D51-EC68619663AE}"/>
              </a:ext>
            </a:extLst>
          </p:cNvPr>
          <p:cNvCxnSpPr/>
          <p:nvPr/>
        </p:nvCxnSpPr>
        <p:spPr>
          <a:xfrm rot="16200000" flipH="1">
            <a:off x="2687373" y="4991904"/>
            <a:ext cx="0" cy="4500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F3B196-AABE-4C0F-A311-244F5BE9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70" y="666344"/>
            <a:ext cx="2089871" cy="315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5098F8-B5E6-4976-9232-7B2FA2DFD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446" y="2061048"/>
            <a:ext cx="2089871" cy="3147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5A6D3-75EF-491E-99FC-A7F33886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53" y="4083658"/>
            <a:ext cx="1971967" cy="315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17FDDF-F8D4-4A06-BB80-B8C25E02A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26724"/>
              </p:ext>
            </p:extLst>
          </p:nvPr>
        </p:nvGraphicFramePr>
        <p:xfrm>
          <a:off x="437373" y="666344"/>
          <a:ext cx="4897935" cy="655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807">
                  <a:extLst>
                    <a:ext uri="{9D8B030D-6E8A-4147-A177-3AD203B41FA5}">
                      <a16:colId xmlns:a16="http://schemas.microsoft.com/office/drawing/2014/main" val="1884334293"/>
                    </a:ext>
                  </a:extLst>
                </a:gridCol>
                <a:gridCol w="3797128">
                  <a:extLst>
                    <a:ext uri="{9D8B030D-6E8A-4147-A177-3AD203B41FA5}">
                      <a16:colId xmlns:a16="http://schemas.microsoft.com/office/drawing/2014/main" val="641843757"/>
                    </a:ext>
                  </a:extLst>
                </a:gridCol>
              </a:tblGrid>
              <a:tr h="26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8:30 – 9:00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Mehmon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adiblarni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kutib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olish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bo'ylab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sayohat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10796"/>
                  </a:ext>
                </a:extLst>
              </a:tr>
              <a:tr h="1710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9:00 – 10:00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Farg‘ona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politexnika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institutida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i="1" dirty="0" err="1">
                          <a:effectLst/>
                        </a:rPr>
                        <a:t>Salim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Ashur</a:t>
                      </a:r>
                      <a:r>
                        <a:rPr lang="ru-RU" sz="1400" i="1" dirty="0">
                          <a:effectLst/>
                        </a:rPr>
                        <a:t> –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Abdurazzoq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Obro‘y</a:t>
                      </a:r>
                      <a:r>
                        <a:rPr lang="ru-RU" sz="1400" i="1" dirty="0">
                          <a:effectLst/>
                        </a:rPr>
                        <a:t> 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Ergasheva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Dilshodaxon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ru-RU" sz="1400" i="1" dirty="0">
                          <a:effectLst/>
                        </a:rPr>
                        <a:t>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Yozuvchilar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uyushmasi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Farg‘ona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viloyati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bo‘lim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boshlig‘i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mas'ul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B.Abduxalilov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bo‘lim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boshlig‘i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3437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09:30 –10:30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Farg‘ona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shahar</a:t>
                      </a:r>
                      <a:r>
                        <a:rPr lang="ru-RU" sz="1600" b="1" dirty="0">
                          <a:effectLst/>
                        </a:rPr>
                        <a:t> 5-maktabda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i="1" dirty="0" err="1">
                          <a:effectLst/>
                        </a:rPr>
                        <a:t>Abdurazzoq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Obro‘y</a:t>
                      </a:r>
                      <a:r>
                        <a:rPr lang="ru-RU" sz="1400" i="1" dirty="0">
                          <a:effectLst/>
                        </a:rPr>
                        <a:t> 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mas’ul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B.Saydaxmedov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FarPI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bo‘lim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boshlig‘i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8574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09:30 –10:30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Farg‘ona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shahar</a:t>
                      </a:r>
                      <a:r>
                        <a:rPr lang="ru-RU" sz="1600" b="1" dirty="0">
                          <a:effectLst/>
                        </a:rPr>
                        <a:t> 8-maktabda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dirty="0">
                          <a:effectLst/>
                        </a:rPr>
                        <a:t> (</a:t>
                      </a:r>
                      <a:r>
                        <a:rPr lang="ru-RU" sz="1400" i="1" dirty="0" err="1">
                          <a:effectLst/>
                        </a:rPr>
                        <a:t>Ergasheva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Dilshodaxon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ru-RU" sz="1400" i="1" dirty="0">
                          <a:effectLst/>
                        </a:rPr>
                        <a:t>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Yozuvchilar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uyushmasi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Farg‘ona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viloyati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bo‘lim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boshlig‘i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r>
                        <a:rPr lang="ru-RU" sz="1600" dirty="0" err="1">
                          <a:effectLst/>
                        </a:rPr>
                        <a:t>mas'ul</a:t>
                      </a:r>
                      <a:r>
                        <a:rPr lang="ru-RU" sz="1600" dirty="0">
                          <a:effectLst/>
                        </a:rPr>
                        <a:t> - </a:t>
                      </a:r>
                      <a:r>
                        <a:rPr lang="ru-RU" sz="1600" dirty="0" err="1">
                          <a:effectLst/>
                        </a:rPr>
                        <a:t>M.Xojiboyev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Yoshlar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yetakchisi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22409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10:00 –11:00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Farg‘ona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shahar</a:t>
                      </a:r>
                      <a:r>
                        <a:rPr lang="ru-RU" sz="1600" b="1" dirty="0">
                          <a:effectLst/>
                        </a:rPr>
                        <a:t> 25-maktabda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i="1" dirty="0" err="1">
                          <a:effectLst/>
                        </a:rPr>
                        <a:t>Salim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Ashur</a:t>
                      </a:r>
                      <a:r>
                        <a:rPr lang="ru-RU" sz="1400" i="1" dirty="0">
                          <a:effectLst/>
                        </a:rPr>
                        <a:t> –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mas’ul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R.Madumarov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dekan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o‘rinbosari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54518"/>
                  </a:ext>
                </a:extLst>
              </a:tr>
              <a:tr h="26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11:00 –12:00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Tushlik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79167"/>
                  </a:ext>
                </a:extLst>
              </a:tr>
              <a:tr h="26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12:00 –12:30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Ishtirokchilarni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kuzatish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0600"/>
                  </a:ext>
                </a:extLst>
              </a:tr>
            </a:tbl>
          </a:graphicData>
        </a:graphic>
      </p:graphicFrame>
      <p:pic>
        <p:nvPicPr>
          <p:cNvPr id="15" name="Picture 16" descr="april 23 calendar reminder. 23th april daily calendar icon template.  Calendar 23th april icon Design template. Vector illustration 11059401  Vector Art at Vecteezy">
            <a:extLst>
              <a:ext uri="{FF2B5EF4-FFF2-40B4-BE49-F238E27FC236}">
                <a16:creationId xmlns:a16="http://schemas.microsoft.com/office/drawing/2014/main" id="{D61BCBF7-3C28-4B53-BB2C-18C169A02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23504" r="29184" b="20525"/>
          <a:stretch/>
        </p:blipFill>
        <p:spPr bwMode="auto">
          <a:xfrm>
            <a:off x="9515208" y="6460443"/>
            <a:ext cx="1089110" cy="10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7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249</Words>
  <Application>Microsoft Office PowerPoint</Application>
  <PresentationFormat>Произвольный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Rushana Musaeva</dc:creator>
  <cp:lastModifiedBy>Bekzod Abduhalilov</cp:lastModifiedBy>
  <cp:revision>107</cp:revision>
  <cp:lastPrinted>2023-10-24T08:27:00Z</cp:lastPrinted>
  <dcterms:created xsi:type="dcterms:W3CDTF">2022-06-08T17:13:25Z</dcterms:created>
  <dcterms:modified xsi:type="dcterms:W3CDTF">2024-05-02T03:29:37Z</dcterms:modified>
</cp:coreProperties>
</file>